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5" r:id="rId6"/>
    <p:sldId id="268" r:id="rId7"/>
    <p:sldId id="269" r:id="rId8"/>
    <p:sldId id="272" r:id="rId9"/>
    <p:sldId id="270" r:id="rId10"/>
    <p:sldId id="271" r:id="rId11"/>
    <p:sldId id="266" r:id="rId12"/>
    <p:sldId id="26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en Mendel - ten Napel" userId="9947d365-22db-42f5-837e-85330c9d8db0" providerId="ADAL" clId="{151F4849-4460-4AF3-9ECE-7E16A225D927}"/>
    <pc:docChg chg="undo custSel addSld modSld modMainMaster">
      <pc:chgData name="Regien Mendel - ten Napel" userId="9947d365-22db-42f5-837e-85330c9d8db0" providerId="ADAL" clId="{151F4849-4460-4AF3-9ECE-7E16A225D927}" dt="2022-02-07T07:07:51.478" v="25" actId="1076"/>
      <pc:docMkLst>
        <pc:docMk/>
      </pc:docMkLst>
      <pc:sldChg chg="addSp delSp modSp setBg">
        <pc:chgData name="Regien Mendel - ten Napel" userId="9947d365-22db-42f5-837e-85330c9d8db0" providerId="ADAL" clId="{151F4849-4460-4AF3-9ECE-7E16A225D927}" dt="2022-02-07T07:05:47.089" v="17" actId="1076"/>
        <pc:sldMkLst>
          <pc:docMk/>
          <pc:sldMk cId="4252346512" sldId="269"/>
        </pc:sldMkLst>
        <pc:spChg chg="mod">
          <ac:chgData name="Regien Mendel - ten Napel" userId="9947d365-22db-42f5-837e-85330c9d8db0" providerId="ADAL" clId="{151F4849-4460-4AF3-9ECE-7E16A225D927}" dt="2022-02-07T07:05:36.033" v="13" actId="14100"/>
          <ac:spMkLst>
            <pc:docMk/>
            <pc:sldMk cId="4252346512" sldId="269"/>
            <ac:spMk id="3" creationId="{81371162-2820-4CE1-AD50-3327AF729653}"/>
          </ac:spMkLst>
        </pc:spChg>
        <pc:picChg chg="add del mod">
          <ac:chgData name="Regien Mendel - ten Napel" userId="9947d365-22db-42f5-837e-85330c9d8db0" providerId="ADAL" clId="{151F4849-4460-4AF3-9ECE-7E16A225D927}" dt="2022-02-07T07:05:36.540" v="14"/>
          <ac:picMkLst>
            <pc:docMk/>
            <pc:sldMk cId="4252346512" sldId="269"/>
            <ac:picMk id="1026" creationId="{6E6D31AF-3757-4D3F-8D50-6CC56E64032F}"/>
          </ac:picMkLst>
        </pc:picChg>
        <pc:picChg chg="add mod">
          <ac:chgData name="Regien Mendel - ten Napel" userId="9947d365-22db-42f5-837e-85330c9d8db0" providerId="ADAL" clId="{151F4849-4460-4AF3-9ECE-7E16A225D927}" dt="2022-02-07T07:05:47.089" v="17" actId="1076"/>
          <ac:picMkLst>
            <pc:docMk/>
            <pc:sldMk cId="4252346512" sldId="269"/>
            <ac:picMk id="1028" creationId="{98198776-DD8C-43B4-9EF0-57961511D3A1}"/>
          </ac:picMkLst>
        </pc:picChg>
      </pc:sldChg>
      <pc:sldChg chg="addSp modSp add">
        <pc:chgData name="Regien Mendel - ten Napel" userId="9947d365-22db-42f5-837e-85330c9d8db0" providerId="ADAL" clId="{151F4849-4460-4AF3-9ECE-7E16A225D927}" dt="2022-02-07T07:07:51.478" v="25" actId="1076"/>
        <pc:sldMkLst>
          <pc:docMk/>
          <pc:sldMk cId="3045993107" sldId="272"/>
        </pc:sldMkLst>
        <pc:picChg chg="add mod">
          <ac:chgData name="Regien Mendel - ten Napel" userId="9947d365-22db-42f5-837e-85330c9d8db0" providerId="ADAL" clId="{151F4849-4460-4AF3-9ECE-7E16A225D927}" dt="2022-02-07T07:06:25.384" v="22" actId="1076"/>
          <ac:picMkLst>
            <pc:docMk/>
            <pc:sldMk cId="3045993107" sldId="272"/>
            <ac:picMk id="2" creationId="{0C712639-A64E-47FF-B69E-21CE6D72F344}"/>
          </ac:picMkLst>
        </pc:picChg>
        <pc:picChg chg="add mod">
          <ac:chgData name="Regien Mendel - ten Napel" userId="9947d365-22db-42f5-837e-85330c9d8db0" providerId="ADAL" clId="{151F4849-4460-4AF3-9ECE-7E16A225D927}" dt="2022-02-07T07:07:51.478" v="25" actId="1076"/>
          <ac:picMkLst>
            <pc:docMk/>
            <pc:sldMk cId="3045993107" sldId="272"/>
            <ac:picMk id="3" creationId="{CDAC0694-BA06-400A-AB5B-AF9A850EE2D3}"/>
          </ac:picMkLst>
        </pc:picChg>
      </pc:sldChg>
      <pc:sldMasterChg chg="setBg modSldLayout">
        <pc:chgData name="Regien Mendel - ten Napel" userId="9947d365-22db-42f5-837e-85330c9d8db0" providerId="ADAL" clId="{151F4849-4460-4AF3-9ECE-7E16A225D927}" dt="2022-02-07T07:04:40.322" v="2"/>
        <pc:sldMasterMkLst>
          <pc:docMk/>
          <pc:sldMasterMk cId="3381046085" sldId="2147483648"/>
        </pc:sldMasterMkLst>
        <pc:sldLayoutChg chg="setBg">
          <pc:chgData name="Regien Mendel - ten Napel" userId="9947d365-22db-42f5-837e-85330c9d8db0" providerId="ADAL" clId="{151F4849-4460-4AF3-9ECE-7E16A225D927}" dt="2022-02-07T07:04:40.322" v="2"/>
          <pc:sldLayoutMkLst>
            <pc:docMk/>
            <pc:sldMasterMk cId="3381046085" sldId="2147483648"/>
            <pc:sldLayoutMk cId="3949639968" sldId="2147483649"/>
          </pc:sldLayoutMkLst>
        </pc:sldLayoutChg>
        <pc:sldLayoutChg chg="setBg">
          <pc:chgData name="Regien Mendel - ten Napel" userId="9947d365-22db-42f5-837e-85330c9d8db0" providerId="ADAL" clId="{151F4849-4460-4AF3-9ECE-7E16A225D927}" dt="2022-02-07T07:04:40.322" v="2"/>
          <pc:sldLayoutMkLst>
            <pc:docMk/>
            <pc:sldMasterMk cId="3381046085" sldId="2147483648"/>
            <pc:sldLayoutMk cId="451618396" sldId="2147483650"/>
          </pc:sldLayoutMkLst>
        </pc:sldLayoutChg>
        <pc:sldLayoutChg chg="setBg">
          <pc:chgData name="Regien Mendel - ten Napel" userId="9947d365-22db-42f5-837e-85330c9d8db0" providerId="ADAL" clId="{151F4849-4460-4AF3-9ECE-7E16A225D927}" dt="2022-02-07T07:04:40.322" v="2"/>
          <pc:sldLayoutMkLst>
            <pc:docMk/>
            <pc:sldMasterMk cId="3381046085" sldId="2147483648"/>
            <pc:sldLayoutMk cId="2064857525" sldId="2147483651"/>
          </pc:sldLayoutMkLst>
        </pc:sldLayoutChg>
        <pc:sldLayoutChg chg="setBg">
          <pc:chgData name="Regien Mendel - ten Napel" userId="9947d365-22db-42f5-837e-85330c9d8db0" providerId="ADAL" clId="{151F4849-4460-4AF3-9ECE-7E16A225D927}" dt="2022-02-07T07:04:40.322" v="2"/>
          <pc:sldLayoutMkLst>
            <pc:docMk/>
            <pc:sldMasterMk cId="3381046085" sldId="2147483648"/>
            <pc:sldLayoutMk cId="196074114" sldId="2147483652"/>
          </pc:sldLayoutMkLst>
        </pc:sldLayoutChg>
        <pc:sldLayoutChg chg="setBg">
          <pc:chgData name="Regien Mendel - ten Napel" userId="9947d365-22db-42f5-837e-85330c9d8db0" providerId="ADAL" clId="{151F4849-4460-4AF3-9ECE-7E16A225D927}" dt="2022-02-07T07:04:40.322" v="2"/>
          <pc:sldLayoutMkLst>
            <pc:docMk/>
            <pc:sldMasterMk cId="3381046085" sldId="2147483648"/>
            <pc:sldLayoutMk cId="3082124281" sldId="2147483653"/>
          </pc:sldLayoutMkLst>
        </pc:sldLayoutChg>
        <pc:sldLayoutChg chg="setBg">
          <pc:chgData name="Regien Mendel - ten Napel" userId="9947d365-22db-42f5-837e-85330c9d8db0" providerId="ADAL" clId="{151F4849-4460-4AF3-9ECE-7E16A225D927}" dt="2022-02-07T07:04:40.322" v="2"/>
          <pc:sldLayoutMkLst>
            <pc:docMk/>
            <pc:sldMasterMk cId="3381046085" sldId="2147483648"/>
            <pc:sldLayoutMk cId="1568497667" sldId="2147483654"/>
          </pc:sldLayoutMkLst>
        </pc:sldLayoutChg>
        <pc:sldLayoutChg chg="setBg">
          <pc:chgData name="Regien Mendel - ten Napel" userId="9947d365-22db-42f5-837e-85330c9d8db0" providerId="ADAL" clId="{151F4849-4460-4AF3-9ECE-7E16A225D927}" dt="2022-02-07T07:04:40.322" v="2"/>
          <pc:sldLayoutMkLst>
            <pc:docMk/>
            <pc:sldMasterMk cId="3381046085" sldId="2147483648"/>
            <pc:sldLayoutMk cId="1533567865" sldId="2147483655"/>
          </pc:sldLayoutMkLst>
        </pc:sldLayoutChg>
        <pc:sldLayoutChg chg="setBg">
          <pc:chgData name="Regien Mendel - ten Napel" userId="9947d365-22db-42f5-837e-85330c9d8db0" providerId="ADAL" clId="{151F4849-4460-4AF3-9ECE-7E16A225D927}" dt="2022-02-07T07:04:40.322" v="2"/>
          <pc:sldLayoutMkLst>
            <pc:docMk/>
            <pc:sldMasterMk cId="3381046085" sldId="2147483648"/>
            <pc:sldLayoutMk cId="4064865988" sldId="2147483656"/>
          </pc:sldLayoutMkLst>
        </pc:sldLayoutChg>
        <pc:sldLayoutChg chg="setBg">
          <pc:chgData name="Regien Mendel - ten Napel" userId="9947d365-22db-42f5-837e-85330c9d8db0" providerId="ADAL" clId="{151F4849-4460-4AF3-9ECE-7E16A225D927}" dt="2022-02-07T07:04:40.322" v="2"/>
          <pc:sldLayoutMkLst>
            <pc:docMk/>
            <pc:sldMasterMk cId="3381046085" sldId="2147483648"/>
            <pc:sldLayoutMk cId="1883900332" sldId="2147483657"/>
          </pc:sldLayoutMkLst>
        </pc:sldLayoutChg>
        <pc:sldLayoutChg chg="setBg">
          <pc:chgData name="Regien Mendel - ten Napel" userId="9947d365-22db-42f5-837e-85330c9d8db0" providerId="ADAL" clId="{151F4849-4460-4AF3-9ECE-7E16A225D927}" dt="2022-02-07T07:04:40.322" v="2"/>
          <pc:sldLayoutMkLst>
            <pc:docMk/>
            <pc:sldMasterMk cId="3381046085" sldId="2147483648"/>
            <pc:sldLayoutMk cId="2933010354" sldId="2147483658"/>
          </pc:sldLayoutMkLst>
        </pc:sldLayoutChg>
        <pc:sldLayoutChg chg="setBg">
          <pc:chgData name="Regien Mendel - ten Napel" userId="9947d365-22db-42f5-837e-85330c9d8db0" providerId="ADAL" clId="{151F4849-4460-4AF3-9ECE-7E16A225D927}" dt="2022-02-07T07:04:40.322" v="2"/>
          <pc:sldLayoutMkLst>
            <pc:docMk/>
            <pc:sldMasterMk cId="3381046085" sldId="2147483648"/>
            <pc:sldLayoutMk cId="3146957460"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180FD-399E-4557-882B-ADB2887D6E1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D4F6D2F-CA68-49B5-87E5-BF2752DAB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72EFD3C-AF24-43F5-A67F-AF51B9F72609}"/>
              </a:ext>
            </a:extLst>
          </p:cNvPr>
          <p:cNvSpPr>
            <a:spLocks noGrp="1"/>
          </p:cNvSpPr>
          <p:nvPr>
            <p:ph type="dt" sz="half" idx="10"/>
          </p:nvPr>
        </p:nvSpPr>
        <p:spPr/>
        <p:txBody>
          <a:bodyPr/>
          <a:lstStyle/>
          <a:p>
            <a:fld id="{8A2583AD-DB59-48E0-85AC-74742386F885}"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ADCCBCB7-C0DB-4835-8400-E5A391ABA6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ADA213-37C8-44D4-9C4B-74566395E346}"/>
              </a:ext>
            </a:extLst>
          </p:cNvPr>
          <p:cNvSpPr>
            <a:spLocks noGrp="1"/>
          </p:cNvSpPr>
          <p:nvPr>
            <p:ph type="sldNum" sz="quarter" idx="12"/>
          </p:nvPr>
        </p:nvSpPr>
        <p:spPr/>
        <p:txBody>
          <a:bodyPr/>
          <a:lstStyle/>
          <a:p>
            <a:fld id="{A5015C61-E067-406B-844D-45130B9C8160}" type="slidenum">
              <a:rPr lang="nl-NL" smtClean="0"/>
              <a:t>‹nr.›</a:t>
            </a:fld>
            <a:endParaRPr lang="nl-NL"/>
          </a:p>
        </p:txBody>
      </p:sp>
    </p:spTree>
    <p:extLst>
      <p:ext uri="{BB962C8B-B14F-4D97-AF65-F5344CB8AC3E}">
        <p14:creationId xmlns:p14="http://schemas.microsoft.com/office/powerpoint/2010/main" val="394963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F2942-139D-4ECC-97E1-48F3254AA70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94FCC8E-961E-45D4-A2BD-F5CDF7BA90EB}"/>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6B98C2F-0610-4230-A742-BECF3A8230C4}"/>
              </a:ext>
            </a:extLst>
          </p:cNvPr>
          <p:cNvSpPr>
            <a:spLocks noGrp="1"/>
          </p:cNvSpPr>
          <p:nvPr>
            <p:ph type="dt" sz="half" idx="10"/>
          </p:nvPr>
        </p:nvSpPr>
        <p:spPr/>
        <p:txBody>
          <a:bodyPr/>
          <a:lstStyle/>
          <a:p>
            <a:fld id="{8A2583AD-DB59-48E0-85AC-74742386F885}"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4B9FAEDF-F67A-4929-8D6B-1CA4335851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652B93-95E4-4C39-B3CC-76D6A22C2B58}"/>
              </a:ext>
            </a:extLst>
          </p:cNvPr>
          <p:cNvSpPr>
            <a:spLocks noGrp="1"/>
          </p:cNvSpPr>
          <p:nvPr>
            <p:ph type="sldNum" sz="quarter" idx="12"/>
          </p:nvPr>
        </p:nvSpPr>
        <p:spPr/>
        <p:txBody>
          <a:bodyPr/>
          <a:lstStyle/>
          <a:p>
            <a:fld id="{A5015C61-E067-406B-844D-45130B9C8160}" type="slidenum">
              <a:rPr lang="nl-NL" smtClean="0"/>
              <a:t>‹nr.›</a:t>
            </a:fld>
            <a:endParaRPr lang="nl-NL"/>
          </a:p>
        </p:txBody>
      </p:sp>
    </p:spTree>
    <p:extLst>
      <p:ext uri="{BB962C8B-B14F-4D97-AF65-F5344CB8AC3E}">
        <p14:creationId xmlns:p14="http://schemas.microsoft.com/office/powerpoint/2010/main" val="293301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AC0F83B-C0FE-4520-B6DD-5FEC9F01CF1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3E65D62-D7D4-4EF8-A23D-A43CA6F46E06}"/>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41631E3-79F9-472E-BFE3-BFD2253F4D26}"/>
              </a:ext>
            </a:extLst>
          </p:cNvPr>
          <p:cNvSpPr>
            <a:spLocks noGrp="1"/>
          </p:cNvSpPr>
          <p:nvPr>
            <p:ph type="dt" sz="half" idx="10"/>
          </p:nvPr>
        </p:nvSpPr>
        <p:spPr/>
        <p:txBody>
          <a:bodyPr/>
          <a:lstStyle/>
          <a:p>
            <a:fld id="{8A2583AD-DB59-48E0-85AC-74742386F885}"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2D6BA4AF-FA55-49E0-A3B6-8462C7F120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2544FC-8D4A-4A91-AA69-383E5C2CEDDA}"/>
              </a:ext>
            </a:extLst>
          </p:cNvPr>
          <p:cNvSpPr>
            <a:spLocks noGrp="1"/>
          </p:cNvSpPr>
          <p:nvPr>
            <p:ph type="sldNum" sz="quarter" idx="12"/>
          </p:nvPr>
        </p:nvSpPr>
        <p:spPr/>
        <p:txBody>
          <a:bodyPr/>
          <a:lstStyle/>
          <a:p>
            <a:fld id="{A5015C61-E067-406B-844D-45130B9C8160}" type="slidenum">
              <a:rPr lang="nl-NL" smtClean="0"/>
              <a:t>‹nr.›</a:t>
            </a:fld>
            <a:endParaRPr lang="nl-NL"/>
          </a:p>
        </p:txBody>
      </p:sp>
    </p:spTree>
    <p:extLst>
      <p:ext uri="{BB962C8B-B14F-4D97-AF65-F5344CB8AC3E}">
        <p14:creationId xmlns:p14="http://schemas.microsoft.com/office/powerpoint/2010/main" val="314695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941F3-8142-49BF-94F5-42BB30A8ED9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E6F756C-6B83-416F-ADFC-0353471A595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952AB9-2E2A-4703-B7FF-C449F0F79608}"/>
              </a:ext>
            </a:extLst>
          </p:cNvPr>
          <p:cNvSpPr>
            <a:spLocks noGrp="1"/>
          </p:cNvSpPr>
          <p:nvPr>
            <p:ph type="dt" sz="half" idx="10"/>
          </p:nvPr>
        </p:nvSpPr>
        <p:spPr/>
        <p:txBody>
          <a:bodyPr/>
          <a:lstStyle/>
          <a:p>
            <a:fld id="{8A2583AD-DB59-48E0-85AC-74742386F885}"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FBF29D6A-1A7B-4E08-A864-C5EF333CA1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EB30ED-159C-4567-9854-ECD11601C88E}"/>
              </a:ext>
            </a:extLst>
          </p:cNvPr>
          <p:cNvSpPr>
            <a:spLocks noGrp="1"/>
          </p:cNvSpPr>
          <p:nvPr>
            <p:ph type="sldNum" sz="quarter" idx="12"/>
          </p:nvPr>
        </p:nvSpPr>
        <p:spPr/>
        <p:txBody>
          <a:bodyPr/>
          <a:lstStyle/>
          <a:p>
            <a:fld id="{A5015C61-E067-406B-844D-45130B9C8160}" type="slidenum">
              <a:rPr lang="nl-NL" smtClean="0"/>
              <a:t>‹nr.›</a:t>
            </a:fld>
            <a:endParaRPr lang="nl-NL"/>
          </a:p>
        </p:txBody>
      </p:sp>
    </p:spTree>
    <p:extLst>
      <p:ext uri="{BB962C8B-B14F-4D97-AF65-F5344CB8AC3E}">
        <p14:creationId xmlns:p14="http://schemas.microsoft.com/office/powerpoint/2010/main" val="45161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0C96E-DFD4-4604-B172-2A78280A79F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8D3A3E4-2868-417C-BEEB-3370F21FB2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214EBC28-6177-4260-A920-E01169EB0B90}"/>
              </a:ext>
            </a:extLst>
          </p:cNvPr>
          <p:cNvSpPr>
            <a:spLocks noGrp="1"/>
          </p:cNvSpPr>
          <p:nvPr>
            <p:ph type="dt" sz="half" idx="10"/>
          </p:nvPr>
        </p:nvSpPr>
        <p:spPr/>
        <p:txBody>
          <a:bodyPr/>
          <a:lstStyle/>
          <a:p>
            <a:fld id="{8A2583AD-DB59-48E0-85AC-74742386F885}"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EA7B1FD0-5429-4F2C-8B70-48247F2E96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FFE66A-D06A-4A97-AC4E-81DD14DDB5D8}"/>
              </a:ext>
            </a:extLst>
          </p:cNvPr>
          <p:cNvSpPr>
            <a:spLocks noGrp="1"/>
          </p:cNvSpPr>
          <p:nvPr>
            <p:ph type="sldNum" sz="quarter" idx="12"/>
          </p:nvPr>
        </p:nvSpPr>
        <p:spPr/>
        <p:txBody>
          <a:bodyPr/>
          <a:lstStyle/>
          <a:p>
            <a:fld id="{A5015C61-E067-406B-844D-45130B9C8160}" type="slidenum">
              <a:rPr lang="nl-NL" smtClean="0"/>
              <a:t>‹nr.›</a:t>
            </a:fld>
            <a:endParaRPr lang="nl-NL"/>
          </a:p>
        </p:txBody>
      </p:sp>
    </p:spTree>
    <p:extLst>
      <p:ext uri="{BB962C8B-B14F-4D97-AF65-F5344CB8AC3E}">
        <p14:creationId xmlns:p14="http://schemas.microsoft.com/office/powerpoint/2010/main" val="206485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ECC0D-8668-4907-96A3-B93B5A4012E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5A4E3CA-2775-4CE0-AC67-4F8C2B749C2B}"/>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1B6E47C-C061-4212-8C8F-56CAB65B94CF}"/>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1846B6E-E5A1-4EFD-AF7C-168B3D55FB29}"/>
              </a:ext>
            </a:extLst>
          </p:cNvPr>
          <p:cNvSpPr>
            <a:spLocks noGrp="1"/>
          </p:cNvSpPr>
          <p:nvPr>
            <p:ph type="dt" sz="half" idx="10"/>
          </p:nvPr>
        </p:nvSpPr>
        <p:spPr/>
        <p:txBody>
          <a:bodyPr/>
          <a:lstStyle/>
          <a:p>
            <a:fld id="{8A2583AD-DB59-48E0-85AC-74742386F885}" type="datetimeFigureOut">
              <a:rPr lang="nl-NL" smtClean="0"/>
              <a:t>7-2-2022</a:t>
            </a:fld>
            <a:endParaRPr lang="nl-NL"/>
          </a:p>
        </p:txBody>
      </p:sp>
      <p:sp>
        <p:nvSpPr>
          <p:cNvPr id="6" name="Tijdelijke aanduiding voor voettekst 5">
            <a:extLst>
              <a:ext uri="{FF2B5EF4-FFF2-40B4-BE49-F238E27FC236}">
                <a16:creationId xmlns:a16="http://schemas.microsoft.com/office/drawing/2014/main" id="{B43F5CE3-9804-458C-8752-3C87004C74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212ABED-C0A2-4BC0-A79A-9E1E5BEF4BD3}"/>
              </a:ext>
            </a:extLst>
          </p:cNvPr>
          <p:cNvSpPr>
            <a:spLocks noGrp="1"/>
          </p:cNvSpPr>
          <p:nvPr>
            <p:ph type="sldNum" sz="quarter" idx="12"/>
          </p:nvPr>
        </p:nvSpPr>
        <p:spPr/>
        <p:txBody>
          <a:bodyPr/>
          <a:lstStyle/>
          <a:p>
            <a:fld id="{A5015C61-E067-406B-844D-45130B9C8160}" type="slidenum">
              <a:rPr lang="nl-NL" smtClean="0"/>
              <a:t>‹nr.›</a:t>
            </a:fld>
            <a:endParaRPr lang="nl-NL"/>
          </a:p>
        </p:txBody>
      </p:sp>
    </p:spTree>
    <p:extLst>
      <p:ext uri="{BB962C8B-B14F-4D97-AF65-F5344CB8AC3E}">
        <p14:creationId xmlns:p14="http://schemas.microsoft.com/office/powerpoint/2010/main" val="19607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742FA-A823-494A-91F5-545ACAB2439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B8FAF35-2D62-4854-BE63-52DFFFDE6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83BBE8F9-7DAC-43AC-98C5-0A484B14501D}"/>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FC8E147-471B-4581-B8D7-34D2FEA523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1A6F0195-D84D-41D6-A407-9A0989E77B39}"/>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75C6FFF-3625-41E7-A631-541B01DCB3C9}"/>
              </a:ext>
            </a:extLst>
          </p:cNvPr>
          <p:cNvSpPr>
            <a:spLocks noGrp="1"/>
          </p:cNvSpPr>
          <p:nvPr>
            <p:ph type="dt" sz="half" idx="10"/>
          </p:nvPr>
        </p:nvSpPr>
        <p:spPr/>
        <p:txBody>
          <a:bodyPr/>
          <a:lstStyle/>
          <a:p>
            <a:fld id="{8A2583AD-DB59-48E0-85AC-74742386F885}" type="datetimeFigureOut">
              <a:rPr lang="nl-NL" smtClean="0"/>
              <a:t>7-2-2022</a:t>
            </a:fld>
            <a:endParaRPr lang="nl-NL"/>
          </a:p>
        </p:txBody>
      </p:sp>
      <p:sp>
        <p:nvSpPr>
          <p:cNvPr id="8" name="Tijdelijke aanduiding voor voettekst 7">
            <a:extLst>
              <a:ext uri="{FF2B5EF4-FFF2-40B4-BE49-F238E27FC236}">
                <a16:creationId xmlns:a16="http://schemas.microsoft.com/office/drawing/2014/main" id="{59F72361-8A8E-4880-A634-266B90CB0F4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BE4AB10-A75B-4E6F-9197-22CDCE31F43E}"/>
              </a:ext>
            </a:extLst>
          </p:cNvPr>
          <p:cNvSpPr>
            <a:spLocks noGrp="1"/>
          </p:cNvSpPr>
          <p:nvPr>
            <p:ph type="sldNum" sz="quarter" idx="12"/>
          </p:nvPr>
        </p:nvSpPr>
        <p:spPr/>
        <p:txBody>
          <a:bodyPr/>
          <a:lstStyle/>
          <a:p>
            <a:fld id="{A5015C61-E067-406B-844D-45130B9C8160}" type="slidenum">
              <a:rPr lang="nl-NL" smtClean="0"/>
              <a:t>‹nr.›</a:t>
            </a:fld>
            <a:endParaRPr lang="nl-NL"/>
          </a:p>
        </p:txBody>
      </p:sp>
    </p:spTree>
    <p:extLst>
      <p:ext uri="{BB962C8B-B14F-4D97-AF65-F5344CB8AC3E}">
        <p14:creationId xmlns:p14="http://schemas.microsoft.com/office/powerpoint/2010/main" val="308212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DBE0C-F281-497A-BB18-2E3243738CE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C6C4ABD-67AC-46C8-A9C4-A5A6309ACF79}"/>
              </a:ext>
            </a:extLst>
          </p:cNvPr>
          <p:cNvSpPr>
            <a:spLocks noGrp="1"/>
          </p:cNvSpPr>
          <p:nvPr>
            <p:ph type="dt" sz="half" idx="10"/>
          </p:nvPr>
        </p:nvSpPr>
        <p:spPr/>
        <p:txBody>
          <a:bodyPr/>
          <a:lstStyle/>
          <a:p>
            <a:fld id="{8A2583AD-DB59-48E0-85AC-74742386F885}" type="datetimeFigureOut">
              <a:rPr lang="nl-NL" smtClean="0"/>
              <a:t>7-2-2022</a:t>
            </a:fld>
            <a:endParaRPr lang="nl-NL"/>
          </a:p>
        </p:txBody>
      </p:sp>
      <p:sp>
        <p:nvSpPr>
          <p:cNvPr id="4" name="Tijdelijke aanduiding voor voettekst 3">
            <a:extLst>
              <a:ext uri="{FF2B5EF4-FFF2-40B4-BE49-F238E27FC236}">
                <a16:creationId xmlns:a16="http://schemas.microsoft.com/office/drawing/2014/main" id="{3379D6C6-CBD6-43DC-A972-E1C12E3C763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B0E46A9-2594-4480-8B2F-5F83B9A8FB8B}"/>
              </a:ext>
            </a:extLst>
          </p:cNvPr>
          <p:cNvSpPr>
            <a:spLocks noGrp="1"/>
          </p:cNvSpPr>
          <p:nvPr>
            <p:ph type="sldNum" sz="quarter" idx="12"/>
          </p:nvPr>
        </p:nvSpPr>
        <p:spPr/>
        <p:txBody>
          <a:bodyPr/>
          <a:lstStyle/>
          <a:p>
            <a:fld id="{A5015C61-E067-406B-844D-45130B9C8160}" type="slidenum">
              <a:rPr lang="nl-NL" smtClean="0"/>
              <a:t>‹nr.›</a:t>
            </a:fld>
            <a:endParaRPr lang="nl-NL"/>
          </a:p>
        </p:txBody>
      </p:sp>
    </p:spTree>
    <p:extLst>
      <p:ext uri="{BB962C8B-B14F-4D97-AF65-F5344CB8AC3E}">
        <p14:creationId xmlns:p14="http://schemas.microsoft.com/office/powerpoint/2010/main" val="156849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3892A88-906C-4F05-A00E-1C2858E5DA51}"/>
              </a:ext>
            </a:extLst>
          </p:cNvPr>
          <p:cNvSpPr>
            <a:spLocks noGrp="1"/>
          </p:cNvSpPr>
          <p:nvPr>
            <p:ph type="dt" sz="half" idx="10"/>
          </p:nvPr>
        </p:nvSpPr>
        <p:spPr/>
        <p:txBody>
          <a:bodyPr/>
          <a:lstStyle/>
          <a:p>
            <a:fld id="{8A2583AD-DB59-48E0-85AC-74742386F885}" type="datetimeFigureOut">
              <a:rPr lang="nl-NL" smtClean="0"/>
              <a:t>7-2-2022</a:t>
            </a:fld>
            <a:endParaRPr lang="nl-NL"/>
          </a:p>
        </p:txBody>
      </p:sp>
      <p:sp>
        <p:nvSpPr>
          <p:cNvPr id="3" name="Tijdelijke aanduiding voor voettekst 2">
            <a:extLst>
              <a:ext uri="{FF2B5EF4-FFF2-40B4-BE49-F238E27FC236}">
                <a16:creationId xmlns:a16="http://schemas.microsoft.com/office/drawing/2014/main" id="{6E233924-C7A3-4995-8509-41287E2D3F8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C2D0F96-D291-4882-ACDC-C4C94F721C67}"/>
              </a:ext>
            </a:extLst>
          </p:cNvPr>
          <p:cNvSpPr>
            <a:spLocks noGrp="1"/>
          </p:cNvSpPr>
          <p:nvPr>
            <p:ph type="sldNum" sz="quarter" idx="12"/>
          </p:nvPr>
        </p:nvSpPr>
        <p:spPr/>
        <p:txBody>
          <a:bodyPr/>
          <a:lstStyle/>
          <a:p>
            <a:fld id="{A5015C61-E067-406B-844D-45130B9C8160}" type="slidenum">
              <a:rPr lang="nl-NL" smtClean="0"/>
              <a:t>‹nr.›</a:t>
            </a:fld>
            <a:endParaRPr lang="nl-NL"/>
          </a:p>
        </p:txBody>
      </p:sp>
    </p:spTree>
    <p:extLst>
      <p:ext uri="{BB962C8B-B14F-4D97-AF65-F5344CB8AC3E}">
        <p14:creationId xmlns:p14="http://schemas.microsoft.com/office/powerpoint/2010/main" val="153356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BFD93-6E3D-45CD-9DEA-8F48B91DC2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906B163-88FE-479D-8C03-357697FD8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820A140-E0FB-4AA1-A82F-F067AF07F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E0410920-BD75-498D-B1AF-0CDA04D37917}"/>
              </a:ext>
            </a:extLst>
          </p:cNvPr>
          <p:cNvSpPr>
            <a:spLocks noGrp="1"/>
          </p:cNvSpPr>
          <p:nvPr>
            <p:ph type="dt" sz="half" idx="10"/>
          </p:nvPr>
        </p:nvSpPr>
        <p:spPr/>
        <p:txBody>
          <a:bodyPr/>
          <a:lstStyle/>
          <a:p>
            <a:fld id="{8A2583AD-DB59-48E0-85AC-74742386F885}" type="datetimeFigureOut">
              <a:rPr lang="nl-NL" smtClean="0"/>
              <a:t>7-2-2022</a:t>
            </a:fld>
            <a:endParaRPr lang="nl-NL"/>
          </a:p>
        </p:txBody>
      </p:sp>
      <p:sp>
        <p:nvSpPr>
          <p:cNvPr id="6" name="Tijdelijke aanduiding voor voettekst 5">
            <a:extLst>
              <a:ext uri="{FF2B5EF4-FFF2-40B4-BE49-F238E27FC236}">
                <a16:creationId xmlns:a16="http://schemas.microsoft.com/office/drawing/2014/main" id="{A4199CAB-E8DE-4F09-88FB-7FF4B561E70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835BD8F-5439-4B4B-9EE2-0CF5128B0D4C}"/>
              </a:ext>
            </a:extLst>
          </p:cNvPr>
          <p:cNvSpPr>
            <a:spLocks noGrp="1"/>
          </p:cNvSpPr>
          <p:nvPr>
            <p:ph type="sldNum" sz="quarter" idx="12"/>
          </p:nvPr>
        </p:nvSpPr>
        <p:spPr/>
        <p:txBody>
          <a:bodyPr/>
          <a:lstStyle/>
          <a:p>
            <a:fld id="{A5015C61-E067-406B-844D-45130B9C8160}" type="slidenum">
              <a:rPr lang="nl-NL" smtClean="0"/>
              <a:t>‹nr.›</a:t>
            </a:fld>
            <a:endParaRPr lang="nl-NL"/>
          </a:p>
        </p:txBody>
      </p:sp>
    </p:spTree>
    <p:extLst>
      <p:ext uri="{BB962C8B-B14F-4D97-AF65-F5344CB8AC3E}">
        <p14:creationId xmlns:p14="http://schemas.microsoft.com/office/powerpoint/2010/main" val="406486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8DC194-31E1-4AD4-AE7F-4CEDA2D4898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0AF104A-638C-4224-A741-BB2D801468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6096767-49CD-4054-89BC-406FDD5A2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DC92C39-32EB-4532-BDC5-2129924DDB47}"/>
              </a:ext>
            </a:extLst>
          </p:cNvPr>
          <p:cNvSpPr>
            <a:spLocks noGrp="1"/>
          </p:cNvSpPr>
          <p:nvPr>
            <p:ph type="dt" sz="half" idx="10"/>
          </p:nvPr>
        </p:nvSpPr>
        <p:spPr/>
        <p:txBody>
          <a:bodyPr/>
          <a:lstStyle/>
          <a:p>
            <a:fld id="{8A2583AD-DB59-48E0-85AC-74742386F885}" type="datetimeFigureOut">
              <a:rPr lang="nl-NL" smtClean="0"/>
              <a:t>7-2-2022</a:t>
            </a:fld>
            <a:endParaRPr lang="nl-NL"/>
          </a:p>
        </p:txBody>
      </p:sp>
      <p:sp>
        <p:nvSpPr>
          <p:cNvPr id="6" name="Tijdelijke aanduiding voor voettekst 5">
            <a:extLst>
              <a:ext uri="{FF2B5EF4-FFF2-40B4-BE49-F238E27FC236}">
                <a16:creationId xmlns:a16="http://schemas.microsoft.com/office/drawing/2014/main" id="{0B08B081-B63D-4BF3-8855-3926CBC838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61FE0EB-8FB8-4AA3-A78C-4B75E7EC5E40}"/>
              </a:ext>
            </a:extLst>
          </p:cNvPr>
          <p:cNvSpPr>
            <a:spLocks noGrp="1"/>
          </p:cNvSpPr>
          <p:nvPr>
            <p:ph type="sldNum" sz="quarter" idx="12"/>
          </p:nvPr>
        </p:nvSpPr>
        <p:spPr/>
        <p:txBody>
          <a:bodyPr/>
          <a:lstStyle/>
          <a:p>
            <a:fld id="{A5015C61-E067-406B-844D-45130B9C8160}" type="slidenum">
              <a:rPr lang="nl-NL" smtClean="0"/>
              <a:t>‹nr.›</a:t>
            </a:fld>
            <a:endParaRPr lang="nl-NL"/>
          </a:p>
        </p:txBody>
      </p:sp>
    </p:spTree>
    <p:extLst>
      <p:ext uri="{BB962C8B-B14F-4D97-AF65-F5344CB8AC3E}">
        <p14:creationId xmlns:p14="http://schemas.microsoft.com/office/powerpoint/2010/main" val="1883900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9493C90-BE2A-440F-B5A5-075E8AAAA9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9A7383B-2EBF-4A51-B126-3FDF90F537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C39AC67-6CA2-4708-ACC4-FAB7CDB93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583AD-DB59-48E0-85AC-74742386F885}"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67CC53BE-DB73-49C8-9ED7-7437F8F4BE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7670105-8F90-4534-8B8F-083E870951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15C61-E067-406B-844D-45130B9C8160}" type="slidenum">
              <a:rPr lang="nl-NL" smtClean="0"/>
              <a:t>‹nr.›</a:t>
            </a:fld>
            <a:endParaRPr lang="nl-NL"/>
          </a:p>
        </p:txBody>
      </p:sp>
    </p:spTree>
    <p:extLst>
      <p:ext uri="{BB962C8B-B14F-4D97-AF65-F5344CB8AC3E}">
        <p14:creationId xmlns:p14="http://schemas.microsoft.com/office/powerpoint/2010/main" val="3381046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defabrique.nl/how-to/8-foodtrends-in-20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7659AD2-918B-4A2A-B459-A43BCF63C12A}"/>
              </a:ext>
            </a:extLst>
          </p:cNvPr>
          <p:cNvPicPr>
            <a:picLocks noChangeAspect="1"/>
          </p:cNvPicPr>
          <p:nvPr/>
        </p:nvPicPr>
        <p:blipFill>
          <a:blip r:embed="rId2"/>
          <a:stretch>
            <a:fillRect/>
          </a:stretch>
        </p:blipFill>
        <p:spPr>
          <a:xfrm>
            <a:off x="1524000" y="381000"/>
            <a:ext cx="9144000" cy="6096000"/>
          </a:xfrm>
          <a:prstGeom prst="rect">
            <a:avLst/>
          </a:prstGeom>
        </p:spPr>
      </p:pic>
      <p:sp>
        <p:nvSpPr>
          <p:cNvPr id="2" name="Titel 1">
            <a:extLst>
              <a:ext uri="{FF2B5EF4-FFF2-40B4-BE49-F238E27FC236}">
                <a16:creationId xmlns:a16="http://schemas.microsoft.com/office/drawing/2014/main" id="{9103223B-BBC0-46B1-8DA4-959FCFB5D0AF}"/>
              </a:ext>
            </a:extLst>
          </p:cNvPr>
          <p:cNvSpPr>
            <a:spLocks noGrp="1"/>
          </p:cNvSpPr>
          <p:nvPr>
            <p:ph type="ctrTitle"/>
          </p:nvPr>
        </p:nvSpPr>
        <p:spPr/>
        <p:txBody>
          <a:bodyPr/>
          <a:lstStyle/>
          <a:p>
            <a:r>
              <a:rPr lang="nl-NL" dirty="0"/>
              <a:t>Trends food</a:t>
            </a:r>
          </a:p>
        </p:txBody>
      </p:sp>
      <p:sp>
        <p:nvSpPr>
          <p:cNvPr id="3" name="Ondertitel 2">
            <a:extLst>
              <a:ext uri="{FF2B5EF4-FFF2-40B4-BE49-F238E27FC236}">
                <a16:creationId xmlns:a16="http://schemas.microsoft.com/office/drawing/2014/main" id="{AB30D1DB-F097-4B3E-B6D2-A50D9B348E8F}"/>
              </a:ext>
            </a:extLst>
          </p:cNvPr>
          <p:cNvSpPr>
            <a:spLocks noGrp="1"/>
          </p:cNvSpPr>
          <p:nvPr>
            <p:ph type="subTitle" idx="1"/>
          </p:nvPr>
        </p:nvSpPr>
        <p:spPr/>
        <p:txBody>
          <a:bodyPr/>
          <a:lstStyle/>
          <a:p>
            <a:r>
              <a:rPr lang="nl-NL" dirty="0"/>
              <a:t>07-02-2022</a:t>
            </a:r>
          </a:p>
        </p:txBody>
      </p:sp>
    </p:spTree>
    <p:extLst>
      <p:ext uri="{BB962C8B-B14F-4D97-AF65-F5344CB8AC3E}">
        <p14:creationId xmlns:p14="http://schemas.microsoft.com/office/powerpoint/2010/main" val="3399271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BF3B57-0372-4C20-9EB9-0BD683F7748C}"/>
              </a:ext>
            </a:extLst>
          </p:cNvPr>
          <p:cNvSpPr>
            <a:spLocks noGrp="1"/>
          </p:cNvSpPr>
          <p:nvPr>
            <p:ph type="title"/>
          </p:nvPr>
        </p:nvSpPr>
        <p:spPr>
          <a:xfrm>
            <a:off x="2231136" y="514118"/>
            <a:ext cx="7729728" cy="1188720"/>
          </a:xfrm>
        </p:spPr>
        <p:txBody>
          <a:bodyPr>
            <a:normAutofit/>
          </a:bodyPr>
          <a:lstStyle/>
          <a:p>
            <a:r>
              <a:rPr lang="nl-NL" dirty="0"/>
              <a:t>Foodtrends 2022</a:t>
            </a:r>
          </a:p>
        </p:txBody>
      </p:sp>
      <p:sp>
        <p:nvSpPr>
          <p:cNvPr id="3" name="Tijdelijke aanduiding voor inhoud 2">
            <a:extLst>
              <a:ext uri="{FF2B5EF4-FFF2-40B4-BE49-F238E27FC236}">
                <a16:creationId xmlns:a16="http://schemas.microsoft.com/office/drawing/2014/main" id="{5B0A23DC-0C69-43E1-94B2-2845E0F620DD}"/>
              </a:ext>
            </a:extLst>
          </p:cNvPr>
          <p:cNvSpPr>
            <a:spLocks noGrp="1"/>
          </p:cNvSpPr>
          <p:nvPr>
            <p:ph idx="1"/>
          </p:nvPr>
        </p:nvSpPr>
        <p:spPr>
          <a:xfrm>
            <a:off x="1391478" y="2358888"/>
            <a:ext cx="8569386" cy="3534420"/>
          </a:xfrm>
        </p:spPr>
        <p:txBody>
          <a:bodyPr>
            <a:normAutofit fontScale="47500" lnSpcReduction="20000"/>
          </a:bodyPr>
          <a:lstStyle/>
          <a:p>
            <a:pPr marL="0" indent="0">
              <a:buNone/>
            </a:pPr>
            <a:endParaRPr lang="nl-NL" dirty="0"/>
          </a:p>
          <a:p>
            <a:pPr marL="0" indent="0">
              <a:buNone/>
            </a:pPr>
            <a:r>
              <a:rPr lang="nl-NL" sz="3400" dirty="0" err="1"/>
              <a:t>Klimaatpositiviteit</a:t>
            </a:r>
            <a:r>
              <a:rPr lang="nl-NL" sz="3400" dirty="0"/>
              <a:t> </a:t>
            </a:r>
            <a:r>
              <a:rPr lang="nl-NL" sz="3400" dirty="0">
                <a:sym typeface="Wingdings" panose="05000000000000000000" pitchFamily="2" charset="2"/>
              </a:rPr>
              <a:t> wat is goed voor mens en milieu</a:t>
            </a:r>
          </a:p>
          <a:p>
            <a:pPr marL="0" indent="0">
              <a:buNone/>
            </a:pPr>
            <a:endParaRPr lang="nl-NL" sz="3400" dirty="0">
              <a:sym typeface="Wingdings" panose="05000000000000000000" pitchFamily="2" charset="2"/>
            </a:endParaRPr>
          </a:p>
          <a:p>
            <a:pPr marL="0" indent="0">
              <a:buNone/>
            </a:pPr>
            <a:r>
              <a:rPr lang="nl-NL" sz="3400" dirty="0" err="1">
                <a:sym typeface="Wingdings" panose="05000000000000000000" pitchFamily="2" charset="2"/>
              </a:rPr>
              <a:t>Local</a:t>
            </a:r>
            <a:r>
              <a:rPr lang="nl-NL" sz="3400" dirty="0">
                <a:sym typeface="Wingdings" panose="05000000000000000000" pitchFamily="2" charset="2"/>
              </a:rPr>
              <a:t> </a:t>
            </a:r>
            <a:r>
              <a:rPr lang="nl-NL" sz="3400" dirty="0" err="1">
                <a:sym typeface="Wingdings" panose="05000000000000000000" pitchFamily="2" charset="2"/>
              </a:rPr>
              <a:t>heroes</a:t>
            </a:r>
            <a:r>
              <a:rPr lang="nl-NL" sz="3400" dirty="0">
                <a:sym typeface="Wingdings" panose="05000000000000000000" pitchFamily="2" charset="2"/>
              </a:rPr>
              <a:t>  koop lokaal</a:t>
            </a:r>
          </a:p>
          <a:p>
            <a:pPr marL="0" indent="0">
              <a:buNone/>
            </a:pPr>
            <a:endParaRPr lang="nl-NL" sz="3400" dirty="0">
              <a:sym typeface="Wingdings" panose="05000000000000000000" pitchFamily="2" charset="2"/>
            </a:endParaRPr>
          </a:p>
          <a:p>
            <a:pPr marL="0" indent="0">
              <a:buNone/>
            </a:pPr>
            <a:r>
              <a:rPr lang="nl-NL" sz="3400" dirty="0">
                <a:sym typeface="Wingdings" panose="05000000000000000000" pitchFamily="2" charset="2"/>
              </a:rPr>
              <a:t>Exotisch maar lokaal  klimaatverandering  meer exoten vanuit Nederland (</a:t>
            </a:r>
            <a:r>
              <a:rPr lang="nl-NL" sz="3400" dirty="0" err="1">
                <a:sym typeface="Wingdings" panose="05000000000000000000" pitchFamily="2" charset="2"/>
              </a:rPr>
              <a:t>bananan</a:t>
            </a:r>
            <a:r>
              <a:rPr lang="nl-NL" sz="3400" dirty="0">
                <a:sym typeface="Wingdings" panose="05000000000000000000" pitchFamily="2" charset="2"/>
              </a:rPr>
              <a:t>, soja)</a:t>
            </a:r>
          </a:p>
          <a:p>
            <a:pPr marL="0" indent="0">
              <a:buNone/>
            </a:pPr>
            <a:endParaRPr lang="nl-NL" sz="3400" dirty="0">
              <a:sym typeface="Wingdings" panose="05000000000000000000" pitchFamily="2" charset="2"/>
            </a:endParaRPr>
          </a:p>
          <a:p>
            <a:pPr marL="0" indent="0">
              <a:buNone/>
            </a:pPr>
            <a:r>
              <a:rPr lang="nl-NL" sz="3400" dirty="0">
                <a:sym typeface="Wingdings" panose="05000000000000000000" pitchFamily="2" charset="2"/>
              </a:rPr>
              <a:t>Biologisch</a:t>
            </a:r>
          </a:p>
          <a:p>
            <a:pPr marL="0" indent="0">
              <a:buNone/>
            </a:pPr>
            <a:endParaRPr lang="nl-NL" sz="3400" dirty="0">
              <a:sym typeface="Wingdings" panose="05000000000000000000" pitchFamily="2" charset="2"/>
            </a:endParaRPr>
          </a:p>
          <a:p>
            <a:pPr marL="0" indent="0">
              <a:buNone/>
            </a:pPr>
            <a:r>
              <a:rPr lang="nl-NL" sz="3400" dirty="0">
                <a:sym typeface="Wingdings" panose="05000000000000000000" pitchFamily="2" charset="2"/>
              </a:rPr>
              <a:t>Veganisten blijft groeien</a:t>
            </a:r>
          </a:p>
          <a:p>
            <a:pPr marL="0" indent="0">
              <a:buNone/>
            </a:pPr>
            <a:endParaRPr lang="nl-NL" sz="3400" dirty="0">
              <a:sym typeface="Wingdings" panose="05000000000000000000" pitchFamily="2" charset="2"/>
            </a:endParaRPr>
          </a:p>
          <a:p>
            <a:pPr marL="0" indent="0">
              <a:buNone/>
            </a:pPr>
            <a:r>
              <a:rPr lang="nl-NL" sz="3400" dirty="0">
                <a:sym typeface="Wingdings" panose="05000000000000000000" pitchFamily="2" charset="2"/>
              </a:rPr>
              <a:t>Suikervrij</a:t>
            </a:r>
            <a:endParaRPr lang="nl-NL" sz="3400" dirty="0"/>
          </a:p>
        </p:txBody>
      </p:sp>
      <p:pic>
        <p:nvPicPr>
          <p:cNvPr id="4" name="Afbeelding 3">
            <a:extLst>
              <a:ext uri="{FF2B5EF4-FFF2-40B4-BE49-F238E27FC236}">
                <a16:creationId xmlns:a16="http://schemas.microsoft.com/office/drawing/2014/main" id="{D078B933-D4DF-4006-AB5B-9DC4D1DBF604}"/>
              </a:ext>
            </a:extLst>
          </p:cNvPr>
          <p:cNvPicPr>
            <a:picLocks noChangeAspect="1"/>
          </p:cNvPicPr>
          <p:nvPr/>
        </p:nvPicPr>
        <p:blipFill>
          <a:blip r:embed="rId2"/>
          <a:stretch>
            <a:fillRect/>
          </a:stretch>
        </p:blipFill>
        <p:spPr>
          <a:xfrm>
            <a:off x="6626087" y="4118965"/>
            <a:ext cx="5271466" cy="2635733"/>
          </a:xfrm>
          <a:prstGeom prst="rect">
            <a:avLst/>
          </a:prstGeom>
        </p:spPr>
      </p:pic>
    </p:spTree>
    <p:extLst>
      <p:ext uri="{BB962C8B-B14F-4D97-AF65-F5344CB8AC3E}">
        <p14:creationId xmlns:p14="http://schemas.microsoft.com/office/powerpoint/2010/main" val="410476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52F0A-E01D-4C26-9DDB-0573A59CFEEF}"/>
              </a:ext>
            </a:extLst>
          </p:cNvPr>
          <p:cNvSpPr>
            <a:spLocks noGrp="1"/>
          </p:cNvSpPr>
          <p:nvPr>
            <p:ph type="title"/>
          </p:nvPr>
        </p:nvSpPr>
        <p:spPr/>
        <p:txBody>
          <a:bodyPr/>
          <a:lstStyle/>
          <a:p>
            <a:r>
              <a:rPr lang="nl-NL" dirty="0"/>
              <a:t>Wat eet je en wat gooi je weg?</a:t>
            </a:r>
          </a:p>
        </p:txBody>
      </p:sp>
      <p:sp>
        <p:nvSpPr>
          <p:cNvPr id="3" name="Tijdelijke aanduiding voor inhoud 2">
            <a:extLst>
              <a:ext uri="{FF2B5EF4-FFF2-40B4-BE49-F238E27FC236}">
                <a16:creationId xmlns:a16="http://schemas.microsoft.com/office/drawing/2014/main" id="{3864B8A1-DFD3-4C60-B7F0-DE6FA7AFB450}"/>
              </a:ext>
            </a:extLst>
          </p:cNvPr>
          <p:cNvSpPr>
            <a:spLocks noGrp="1"/>
          </p:cNvSpPr>
          <p:nvPr>
            <p:ph idx="1"/>
          </p:nvPr>
        </p:nvSpPr>
        <p:spPr/>
        <p:txBody>
          <a:bodyPr/>
          <a:lstStyle/>
          <a:p>
            <a:r>
              <a:rPr lang="nl-NL" dirty="0"/>
              <a:t>Composteren</a:t>
            </a:r>
          </a:p>
          <a:p>
            <a:endParaRPr lang="nl-NL" dirty="0"/>
          </a:p>
          <a:p>
            <a:endParaRPr lang="nl-NL" dirty="0"/>
          </a:p>
          <a:p>
            <a:r>
              <a:rPr lang="nl-NL" dirty="0"/>
              <a:t>Het belang van duurzaam leven wordt steeds duidelijker. Mensen doen er alles aan om bewust om te gaan met wat ze kopen en hoe ze het weggooien. Een mooie manier om gebruik te maken van je groenafval is composteren, wat helemaal past binnen de foodtrends van 2022. </a:t>
            </a:r>
          </a:p>
          <a:p>
            <a:endParaRPr lang="nl-NL" dirty="0"/>
          </a:p>
        </p:txBody>
      </p:sp>
    </p:spTree>
    <p:extLst>
      <p:ext uri="{BB962C8B-B14F-4D97-AF65-F5344CB8AC3E}">
        <p14:creationId xmlns:p14="http://schemas.microsoft.com/office/powerpoint/2010/main" val="375563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AD856-525D-4AD1-84A0-2465B6861627}"/>
              </a:ext>
            </a:extLst>
          </p:cNvPr>
          <p:cNvSpPr>
            <a:spLocks noGrp="1"/>
          </p:cNvSpPr>
          <p:nvPr>
            <p:ph type="title"/>
          </p:nvPr>
        </p:nvSpPr>
        <p:spPr/>
        <p:txBody>
          <a:bodyPr/>
          <a:lstStyle/>
          <a:p>
            <a:r>
              <a:rPr lang="nl-NL" dirty="0"/>
              <a:t>Urban </a:t>
            </a:r>
            <a:r>
              <a:rPr lang="nl-NL" dirty="0" err="1"/>
              <a:t>farming</a:t>
            </a:r>
            <a:endParaRPr lang="nl-NL" dirty="0"/>
          </a:p>
        </p:txBody>
      </p:sp>
      <p:sp>
        <p:nvSpPr>
          <p:cNvPr id="3" name="Tijdelijke aanduiding voor inhoud 2">
            <a:extLst>
              <a:ext uri="{FF2B5EF4-FFF2-40B4-BE49-F238E27FC236}">
                <a16:creationId xmlns:a16="http://schemas.microsoft.com/office/drawing/2014/main" id="{81371162-2820-4CE1-AD50-3327AF729653}"/>
              </a:ext>
            </a:extLst>
          </p:cNvPr>
          <p:cNvSpPr>
            <a:spLocks noGrp="1"/>
          </p:cNvSpPr>
          <p:nvPr>
            <p:ph idx="1"/>
          </p:nvPr>
        </p:nvSpPr>
        <p:spPr>
          <a:xfrm>
            <a:off x="838200" y="1825625"/>
            <a:ext cx="10515600" cy="4351338"/>
          </a:xfrm>
        </p:spPr>
        <p:txBody>
          <a:bodyPr/>
          <a:lstStyle/>
          <a:p>
            <a:r>
              <a:rPr lang="nl-NL" dirty="0"/>
              <a:t>Overal kan voedsel verbouwd worden;</a:t>
            </a:r>
          </a:p>
          <a:p>
            <a:endParaRPr lang="nl-NL" dirty="0"/>
          </a:p>
          <a:p>
            <a:r>
              <a:rPr lang="nl-NL" dirty="0"/>
              <a:t>Hoe dichter het voedsel bij de consument wordt gekweekt, hoe kleiner de afstand wordt wat het product moet afleggen</a:t>
            </a:r>
          </a:p>
          <a:p>
            <a:endParaRPr lang="nl-NL" dirty="0"/>
          </a:p>
          <a:p>
            <a:r>
              <a:rPr lang="nl-NL" dirty="0"/>
              <a:t>Koop lokaal</a:t>
            </a:r>
          </a:p>
          <a:p>
            <a:endParaRPr lang="nl-NL" dirty="0"/>
          </a:p>
          <a:p>
            <a:endParaRPr lang="nl-NL" dirty="0"/>
          </a:p>
        </p:txBody>
      </p:sp>
      <p:pic>
        <p:nvPicPr>
          <p:cNvPr id="1028" name="Picture 4" descr="Vijf inspirerende voorbeelden van urban farming">
            <a:extLst>
              <a:ext uri="{FF2B5EF4-FFF2-40B4-BE49-F238E27FC236}">
                <a16:creationId xmlns:a16="http://schemas.microsoft.com/office/drawing/2014/main" id="{98198776-DD8C-43B4-9EF0-57961511D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431" y="3723285"/>
            <a:ext cx="5009638" cy="303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34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C712639-A64E-47FF-B69E-21CE6D72F344}"/>
              </a:ext>
            </a:extLst>
          </p:cNvPr>
          <p:cNvPicPr>
            <a:picLocks noChangeAspect="1"/>
          </p:cNvPicPr>
          <p:nvPr/>
        </p:nvPicPr>
        <p:blipFill>
          <a:blip r:embed="rId2"/>
          <a:stretch>
            <a:fillRect/>
          </a:stretch>
        </p:blipFill>
        <p:spPr>
          <a:xfrm>
            <a:off x="742931" y="354496"/>
            <a:ext cx="4571190" cy="3428999"/>
          </a:xfrm>
          <a:prstGeom prst="rect">
            <a:avLst/>
          </a:prstGeom>
        </p:spPr>
      </p:pic>
      <p:pic>
        <p:nvPicPr>
          <p:cNvPr id="3" name="Afbeelding 2">
            <a:extLst>
              <a:ext uri="{FF2B5EF4-FFF2-40B4-BE49-F238E27FC236}">
                <a16:creationId xmlns:a16="http://schemas.microsoft.com/office/drawing/2014/main" id="{CDAC0694-BA06-400A-AB5B-AF9A850EE2D3}"/>
              </a:ext>
            </a:extLst>
          </p:cNvPr>
          <p:cNvPicPr>
            <a:picLocks noChangeAspect="1"/>
          </p:cNvPicPr>
          <p:nvPr/>
        </p:nvPicPr>
        <p:blipFill>
          <a:blip r:embed="rId3"/>
          <a:stretch>
            <a:fillRect/>
          </a:stretch>
        </p:blipFill>
        <p:spPr>
          <a:xfrm>
            <a:off x="5992260" y="3193567"/>
            <a:ext cx="4879357" cy="3246990"/>
          </a:xfrm>
          <a:prstGeom prst="rect">
            <a:avLst/>
          </a:prstGeom>
        </p:spPr>
      </p:pic>
    </p:spTree>
    <p:extLst>
      <p:ext uri="{BB962C8B-B14F-4D97-AF65-F5344CB8AC3E}">
        <p14:creationId xmlns:p14="http://schemas.microsoft.com/office/powerpoint/2010/main" val="304599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02553B-0A00-4041-AE38-D9FBDB5DF514}"/>
              </a:ext>
            </a:extLst>
          </p:cNvPr>
          <p:cNvSpPr>
            <a:spLocks noGrp="1"/>
          </p:cNvSpPr>
          <p:nvPr>
            <p:ph type="title"/>
          </p:nvPr>
        </p:nvSpPr>
        <p:spPr/>
        <p:txBody>
          <a:bodyPr/>
          <a:lstStyle/>
          <a:p>
            <a:r>
              <a:rPr lang="nl-NL" dirty="0" err="1"/>
              <a:t>Reducetarisme</a:t>
            </a:r>
            <a:endParaRPr lang="nl-NL" dirty="0"/>
          </a:p>
        </p:txBody>
      </p:sp>
      <p:sp>
        <p:nvSpPr>
          <p:cNvPr id="3" name="Tijdelijke aanduiding voor inhoud 2">
            <a:extLst>
              <a:ext uri="{FF2B5EF4-FFF2-40B4-BE49-F238E27FC236}">
                <a16:creationId xmlns:a16="http://schemas.microsoft.com/office/drawing/2014/main" id="{0A682AD0-9BCF-41A5-A7CE-EA0B14C1F000}"/>
              </a:ext>
            </a:extLst>
          </p:cNvPr>
          <p:cNvSpPr>
            <a:spLocks noGrp="1"/>
          </p:cNvSpPr>
          <p:nvPr>
            <p:ph idx="1"/>
          </p:nvPr>
        </p:nvSpPr>
        <p:spPr/>
        <p:txBody>
          <a:bodyPr/>
          <a:lstStyle/>
          <a:p>
            <a:r>
              <a:rPr lang="nl-NL" dirty="0"/>
              <a:t>Minder gebruik van vlees, zuivel en eieren</a:t>
            </a:r>
          </a:p>
          <a:p>
            <a:endParaRPr lang="nl-NL" dirty="0"/>
          </a:p>
          <a:p>
            <a:r>
              <a:rPr lang="nl-NL" dirty="0"/>
              <a:t>Ook pak je veel meer uit op de bereiding van groenten, zodat vlees een minder grote rol gaat spelen tijdens het diner.</a:t>
            </a:r>
          </a:p>
        </p:txBody>
      </p:sp>
    </p:spTree>
    <p:extLst>
      <p:ext uri="{BB962C8B-B14F-4D97-AF65-F5344CB8AC3E}">
        <p14:creationId xmlns:p14="http://schemas.microsoft.com/office/powerpoint/2010/main" val="2701711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D0862A-F1AE-4616-AB78-1667D4118DE9}"/>
              </a:ext>
            </a:extLst>
          </p:cNvPr>
          <p:cNvSpPr>
            <a:spLocks noGrp="1"/>
          </p:cNvSpPr>
          <p:nvPr>
            <p:ph type="title"/>
          </p:nvPr>
        </p:nvSpPr>
        <p:spPr/>
        <p:txBody>
          <a:bodyPr/>
          <a:lstStyle/>
          <a:p>
            <a:r>
              <a:rPr lang="nl-NL" dirty="0"/>
              <a:t>Fermenteren</a:t>
            </a:r>
          </a:p>
        </p:txBody>
      </p:sp>
      <p:sp>
        <p:nvSpPr>
          <p:cNvPr id="3" name="Tijdelijke aanduiding voor inhoud 2">
            <a:extLst>
              <a:ext uri="{FF2B5EF4-FFF2-40B4-BE49-F238E27FC236}">
                <a16:creationId xmlns:a16="http://schemas.microsoft.com/office/drawing/2014/main" id="{2F46CBA6-1426-4BF3-B9E3-81D05E74D54F}"/>
              </a:ext>
            </a:extLst>
          </p:cNvPr>
          <p:cNvSpPr>
            <a:spLocks noGrp="1"/>
          </p:cNvSpPr>
          <p:nvPr>
            <p:ph idx="1"/>
          </p:nvPr>
        </p:nvSpPr>
        <p:spPr/>
        <p:txBody>
          <a:bodyPr/>
          <a:lstStyle/>
          <a:p>
            <a:r>
              <a:rPr lang="nl-NL" dirty="0"/>
              <a:t>Je voedsel laten rotten, maar dan op een goede en gezonde manier, hoe gek klinkt dat? </a:t>
            </a:r>
          </a:p>
          <a:p>
            <a:r>
              <a:rPr lang="nl-NL" dirty="0"/>
              <a:t>Micro-organismen die goed zijn voor je darmen en je gezondheid ontstaan tijdens het fermentatieproces en geven het voedsel een nieuwe smaak.</a:t>
            </a:r>
          </a:p>
        </p:txBody>
      </p:sp>
    </p:spTree>
    <p:extLst>
      <p:ext uri="{BB962C8B-B14F-4D97-AF65-F5344CB8AC3E}">
        <p14:creationId xmlns:p14="http://schemas.microsoft.com/office/powerpoint/2010/main" val="194532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224ED-25C0-48FF-A131-95370B78E60B}"/>
              </a:ext>
            </a:extLst>
          </p:cNvPr>
          <p:cNvSpPr>
            <a:spLocks noGrp="1"/>
          </p:cNvSpPr>
          <p:nvPr>
            <p:ph type="title"/>
          </p:nvPr>
        </p:nvSpPr>
        <p:spPr/>
        <p:txBody>
          <a:bodyPr/>
          <a:lstStyle/>
          <a:p>
            <a:r>
              <a:rPr lang="nl-NL" dirty="0"/>
              <a:t>Hoe speelt jouw bedrijf hierop in?</a:t>
            </a:r>
          </a:p>
        </p:txBody>
      </p:sp>
      <p:sp>
        <p:nvSpPr>
          <p:cNvPr id="3" name="Tijdelijke aanduiding voor tekst 2">
            <a:extLst>
              <a:ext uri="{FF2B5EF4-FFF2-40B4-BE49-F238E27FC236}">
                <a16:creationId xmlns:a16="http://schemas.microsoft.com/office/drawing/2014/main" id="{719002B4-FDBE-4A8F-AF78-F89A1263164F}"/>
              </a:ext>
            </a:extLst>
          </p:cNvPr>
          <p:cNvSpPr>
            <a:spLocks noGrp="1"/>
          </p:cNvSpPr>
          <p:nvPr>
            <p:ph type="body" idx="1"/>
          </p:nvPr>
        </p:nvSpPr>
        <p:spPr/>
        <p:txBody>
          <a:bodyPr/>
          <a:lstStyle/>
          <a:p>
            <a:r>
              <a:rPr lang="nl-NL" dirty="0"/>
              <a:t>Kijk aankomende week binnen jouw bedrijf en fotografeer alles wat te maken heeft met de opkomende trends.</a:t>
            </a:r>
          </a:p>
        </p:txBody>
      </p:sp>
    </p:spTree>
    <p:extLst>
      <p:ext uri="{BB962C8B-B14F-4D97-AF65-F5344CB8AC3E}">
        <p14:creationId xmlns:p14="http://schemas.microsoft.com/office/powerpoint/2010/main" val="311771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00260D-89C7-490E-ABBF-A94FD55AFBB9}"/>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F8E2EFC9-B5C5-4783-9A9C-795F4D47AE43}"/>
              </a:ext>
            </a:extLst>
          </p:cNvPr>
          <p:cNvSpPr>
            <a:spLocks noGrp="1"/>
          </p:cNvSpPr>
          <p:nvPr>
            <p:ph idx="1"/>
          </p:nvPr>
        </p:nvSpPr>
        <p:spPr/>
        <p:txBody>
          <a:bodyPr>
            <a:normAutofit fontScale="92500" lnSpcReduction="20000"/>
          </a:bodyPr>
          <a:lstStyle/>
          <a:p>
            <a:r>
              <a:rPr lang="nl-NL" dirty="0"/>
              <a:t>Verdiep je in de foodtrends 2022</a:t>
            </a:r>
          </a:p>
          <a:p>
            <a:r>
              <a:rPr lang="nl-NL" dirty="0">
                <a:hlinkClick r:id="rId2"/>
              </a:rPr>
              <a:t>8 foodtrends in 2022 - </a:t>
            </a:r>
            <a:r>
              <a:rPr lang="nl-NL" dirty="0" err="1">
                <a:hlinkClick r:id="rId2"/>
              </a:rPr>
              <a:t>DeFabrique</a:t>
            </a:r>
            <a:r>
              <a:rPr lang="nl-NL" dirty="0">
                <a:hlinkClick r:id="rId2"/>
              </a:rPr>
              <a:t> Evenementenlocatie</a:t>
            </a:r>
            <a:endParaRPr lang="nl-NL" dirty="0"/>
          </a:p>
          <a:p>
            <a:endParaRPr lang="nl-NL" dirty="0"/>
          </a:p>
          <a:p>
            <a:r>
              <a:rPr lang="nl-NL" dirty="0"/>
              <a:t>Bedenk 4 producten die passend zijn bij deze trends;</a:t>
            </a:r>
          </a:p>
          <a:p>
            <a:endParaRPr lang="nl-NL" dirty="0"/>
          </a:p>
          <a:p>
            <a:r>
              <a:rPr lang="nl-NL" dirty="0"/>
              <a:t>Je koopt een foodtruck omdat je op festivals, in drukke winkelstraten en bij tentfeesten gezonde voeding wilt aanbieden </a:t>
            </a:r>
            <a:r>
              <a:rPr lang="nl-NL" dirty="0" err="1"/>
              <a:t>ipv</a:t>
            </a:r>
            <a:r>
              <a:rPr lang="nl-NL" dirty="0"/>
              <a:t> snacks.</a:t>
            </a:r>
          </a:p>
          <a:p>
            <a:endParaRPr lang="nl-NL" dirty="0"/>
          </a:p>
          <a:p>
            <a:r>
              <a:rPr lang="nl-NL" dirty="0"/>
              <a:t>Je moet de organisatie van deze festivals/tentfeesten e.d. overtuigen dat dit een gat in de markt is en dat mensen hier echt op zitten te wachten. Je geeft een pitch aan het einde van de les in tweetallen. </a:t>
            </a:r>
          </a:p>
          <a:p>
            <a:endParaRPr lang="nl-NL" dirty="0"/>
          </a:p>
        </p:txBody>
      </p:sp>
    </p:spTree>
    <p:extLst>
      <p:ext uri="{BB962C8B-B14F-4D97-AF65-F5344CB8AC3E}">
        <p14:creationId xmlns:p14="http://schemas.microsoft.com/office/powerpoint/2010/main" val="412350400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1" ma:contentTypeDescription="Een nieuw document maken." ma:contentTypeScope="" ma:versionID="dfa48d0b80627b54a8b979fae4f9a8d7">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5dd4998ae133c278813ac09079cff7e9"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D7D064-EA68-4B08-83DC-855A9E7FFF4C}">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bfe1b49f-1cd4-47d5-a3dc-4ad9ba0da7af"/>
    <ds:schemaRef ds:uri="c2e09757-d42c-4fcd-ae27-c71d4b258210"/>
    <ds:schemaRef ds:uri="http://www.w3.org/XML/1998/namespace"/>
    <ds:schemaRef ds:uri="http://purl.org/dc/dcmitype/"/>
  </ds:schemaRefs>
</ds:datastoreItem>
</file>

<file path=customXml/itemProps2.xml><?xml version="1.0" encoding="utf-8"?>
<ds:datastoreItem xmlns:ds="http://schemas.openxmlformats.org/officeDocument/2006/customXml" ds:itemID="{09DCB373-466D-4080-BF42-DB429AC3D925}">
  <ds:schemaRefs>
    <ds:schemaRef ds:uri="http://schemas.microsoft.com/sharepoint/v3/contenttype/forms"/>
  </ds:schemaRefs>
</ds:datastoreItem>
</file>

<file path=customXml/itemProps3.xml><?xml version="1.0" encoding="utf-8"?>
<ds:datastoreItem xmlns:ds="http://schemas.openxmlformats.org/officeDocument/2006/customXml" ds:itemID="{9085D15F-CAC2-41B7-96DC-E0522D73CA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TotalTime>
  <Words>324</Words>
  <Application>Microsoft Office PowerPoint</Application>
  <PresentationFormat>Breedbeeld</PresentationFormat>
  <Paragraphs>44</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Calibri Light</vt:lpstr>
      <vt:lpstr>Wingdings</vt:lpstr>
      <vt:lpstr>Kantoorthema</vt:lpstr>
      <vt:lpstr>Trends food</vt:lpstr>
      <vt:lpstr>Foodtrends 2022</vt:lpstr>
      <vt:lpstr>Wat eet je en wat gooi je weg?</vt:lpstr>
      <vt:lpstr>Urban farming</vt:lpstr>
      <vt:lpstr>PowerPoint-presentatie</vt:lpstr>
      <vt:lpstr>Reducetarisme</vt:lpstr>
      <vt:lpstr>Fermenteren</vt:lpstr>
      <vt:lpstr>Hoe speelt jouw bedrijf hierop in?</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food</dc:title>
  <dc:creator>Regien Mendel - ten Napel</dc:creator>
  <cp:lastModifiedBy>Regien Mendel - ten Napel</cp:lastModifiedBy>
  <cp:revision>7</cp:revision>
  <dcterms:created xsi:type="dcterms:W3CDTF">2022-02-06T20:11:31Z</dcterms:created>
  <dcterms:modified xsi:type="dcterms:W3CDTF">2022-02-07T07:10:17Z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